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4707" r:id="rId2"/>
    <p:sldId id="4708" r:id="rId3"/>
    <p:sldId id="470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custSel addSld delSld modSld">
      <pc:chgData name="贵申 王" userId="201fba2491c5f930" providerId="LiveId" clId="{DCE2E79A-FA80-4B3F-A3B4-A0C24C0A3357}" dt="2025-12-20T01:32:05.920" v="67" actId="20577"/>
      <pc:docMkLst>
        <pc:docMk/>
      </pc:docMkLst>
      <pc:sldChg chg="modSp mod">
        <pc:chgData name="贵申 王" userId="201fba2491c5f930" providerId="LiveId" clId="{DCE2E79A-FA80-4B3F-A3B4-A0C24C0A3357}" dt="2025-12-20T01:29:49.984" v="53" actId="20577"/>
        <pc:sldMkLst>
          <pc:docMk/>
          <pc:sldMk cId="2693169332" sldId="4707"/>
        </pc:sldMkLst>
        <pc:spChg chg="mod">
          <ac:chgData name="贵申 王" userId="201fba2491c5f930" providerId="LiveId" clId="{DCE2E79A-FA80-4B3F-A3B4-A0C24C0A3357}" dt="2025-12-20T01:07:35.151" v="11" actId="20577"/>
          <ac:spMkLst>
            <pc:docMk/>
            <pc:sldMk cId="2693169332" sldId="4707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5-12-20T01:29:49.984" v="53" actId="20577"/>
          <ac:spMkLst>
            <pc:docMk/>
            <pc:sldMk cId="2693169332" sldId="4707"/>
            <ac:spMk id="165891" creationId="{427A68D6-E0BC-4F83-AEC6-F1F4557E60AC}"/>
          </ac:spMkLst>
        </pc:spChg>
      </pc:sldChg>
      <pc:sldChg chg="modSp add mod">
        <pc:chgData name="贵申 王" userId="201fba2491c5f930" providerId="LiveId" clId="{DCE2E79A-FA80-4B3F-A3B4-A0C24C0A3357}" dt="2025-12-20T01:30:55.954" v="66" actId="313"/>
        <pc:sldMkLst>
          <pc:docMk/>
          <pc:sldMk cId="932174209" sldId="4708"/>
        </pc:sldMkLst>
        <pc:spChg chg="mod">
          <ac:chgData name="贵申 王" userId="201fba2491c5f930" providerId="LiveId" clId="{DCE2E79A-FA80-4B3F-A3B4-A0C24C0A3357}" dt="2025-12-20T01:16:36.919" v="16" actId="20577"/>
          <ac:spMkLst>
            <pc:docMk/>
            <pc:sldMk cId="932174209" sldId="4708"/>
            <ac:spMk id="165890" creationId="{341F6CC0-0D4E-E59C-2F6F-EF1E69E28A2C}"/>
          </ac:spMkLst>
        </pc:spChg>
        <pc:spChg chg="mod">
          <ac:chgData name="贵申 王" userId="201fba2491c5f930" providerId="LiveId" clId="{DCE2E79A-FA80-4B3F-A3B4-A0C24C0A3357}" dt="2025-12-20T01:30:55.954" v="66" actId="313"/>
          <ac:spMkLst>
            <pc:docMk/>
            <pc:sldMk cId="932174209" sldId="4708"/>
            <ac:spMk id="165891" creationId="{A08A3825-E57C-7428-C834-79BE961BD81C}"/>
          </ac:spMkLst>
        </pc:spChg>
      </pc:sldChg>
      <pc:sldChg chg="del">
        <pc:chgData name="贵申 王" userId="201fba2491c5f930" providerId="LiveId" clId="{DCE2E79A-FA80-4B3F-A3B4-A0C24C0A3357}" dt="2025-12-20T01:00:49.186" v="0" actId="47"/>
        <pc:sldMkLst>
          <pc:docMk/>
          <pc:sldMk cId="1760160293" sldId="4708"/>
        </pc:sldMkLst>
      </pc:sldChg>
      <pc:sldChg chg="del">
        <pc:chgData name="贵申 王" userId="201fba2491c5f930" providerId="LiveId" clId="{DCE2E79A-FA80-4B3F-A3B4-A0C24C0A3357}" dt="2025-12-20T01:00:50.607" v="1" actId="47"/>
        <pc:sldMkLst>
          <pc:docMk/>
          <pc:sldMk cId="118750047" sldId="4709"/>
        </pc:sldMkLst>
      </pc:sldChg>
      <pc:sldChg chg="modSp add mod">
        <pc:chgData name="贵申 王" userId="201fba2491c5f930" providerId="LiveId" clId="{DCE2E79A-FA80-4B3F-A3B4-A0C24C0A3357}" dt="2025-12-20T01:32:05.920" v="67" actId="20577"/>
        <pc:sldMkLst>
          <pc:docMk/>
          <pc:sldMk cId="2285489959" sldId="4709"/>
        </pc:sldMkLst>
        <pc:spChg chg="mod">
          <ac:chgData name="贵申 王" userId="201fba2491c5f930" providerId="LiveId" clId="{DCE2E79A-FA80-4B3F-A3B4-A0C24C0A3357}" dt="2025-12-20T01:21:13.954" v="27" actId="20577"/>
          <ac:spMkLst>
            <pc:docMk/>
            <pc:sldMk cId="2285489959" sldId="4709"/>
            <ac:spMk id="165890" creationId="{3EB3A28D-4945-82D1-7EEC-5964BF7F711F}"/>
          </ac:spMkLst>
        </pc:spChg>
        <pc:spChg chg="mod">
          <ac:chgData name="贵申 王" userId="201fba2491c5f930" providerId="LiveId" clId="{DCE2E79A-FA80-4B3F-A3B4-A0C24C0A3357}" dt="2025-12-20T01:32:05.920" v="67" actId="20577"/>
          <ac:spMkLst>
            <pc:docMk/>
            <pc:sldMk cId="2285489959" sldId="4709"/>
            <ac:spMk id="165891" creationId="{6E060B0B-6826-E0C3-2C67-A031647DE1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fontAlgn="base">
              <a:spcBef>
                <a:spcPts val="2000"/>
              </a:spcBef>
              <a:spcAft>
                <a:spcPct val="0"/>
              </a:spcAft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02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5432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643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8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8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224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7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61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4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3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  <a:latin typeface="Times New Roman" pitchFamily="18" charset="0"/>
                <a:ea typeface="TSC FLi S5 TT" pitchFamily="49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087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平安夜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圣善夜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平安夜，圣善夜，万暗中，光华射，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照着圣母，也照着圣婴，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多少慈祥，也多少天真，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静享天赐安眠，静享天赐安眠。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night, All is calm, all is bright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Round yon virgin mother and Child.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Holy Infant, so tender and mild,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Sleep in heavenly peace, Sleep in heavenly peace.</a:t>
            </a:r>
          </a:p>
        </p:txBody>
      </p:sp>
    </p:spTree>
    <p:extLst>
      <p:ext uri="{BB962C8B-B14F-4D97-AF65-F5344CB8AC3E}">
        <p14:creationId xmlns:p14="http://schemas.microsoft.com/office/powerpoint/2010/main" val="269316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91155-38B6-5ACF-5BF5-A6FEFF422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341F6CC0-0D4E-E59C-2F6F-EF1E69E28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平安夜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圣善夜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A08A3825-E57C-7428-C834-79BE961B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平安夜，圣善夜，牧羊人在旷野，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忽然看见了天上光华，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听见天军唱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:“</a:t>
            </a: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哈利路亚！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救主今夜降生！救主今夜降生</a:t>
            </a:r>
            <a:r>
              <a:rPr lang="en-US" altLang="zh-CN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!”</a:t>
            </a:r>
            <a:endParaRPr lang="zh-CN" altLang="en-US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night, Shepherds quake at the sight;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Glories stream from heaven afar,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Heavenly hosts sing: “Alleluia!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Christ the Savior is born, Christ the Savior is born!”</a:t>
            </a:r>
          </a:p>
        </p:txBody>
      </p:sp>
    </p:spTree>
    <p:extLst>
      <p:ext uri="{BB962C8B-B14F-4D97-AF65-F5344CB8AC3E}">
        <p14:creationId xmlns:p14="http://schemas.microsoft.com/office/powerpoint/2010/main" val="93217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68797-0FBD-809C-5A46-76C7C0E4E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3EB3A28D-4945-82D1-7EEC-5964BF7F7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平安夜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圣善夜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 3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6E060B0B-6826-E0C3-2C67-A031647DE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平安夜，圣善夜，神子爱，光皎洁，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救赎宏恩的黎明来到，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圣容发出来荣光普照，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耶稣我主降生，耶稣我主降生！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Silent night, holy night, Son of God, love’s pure light;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the dawn of redeeming grace,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Radiant beams from Thy holy face,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Jesus, Lord, at Thy birth, Jesus, Lord, at Thy birth.</a:t>
            </a:r>
          </a:p>
        </p:txBody>
      </p:sp>
    </p:spTree>
    <p:extLst>
      <p:ext uri="{BB962C8B-B14F-4D97-AF65-F5344CB8AC3E}">
        <p14:creationId xmlns:p14="http://schemas.microsoft.com/office/powerpoint/2010/main" val="2285489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微风">
  <a:themeElements>
    <a:clrScheme name="微风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微风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微风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316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Microsoft YaHei</vt:lpstr>
      <vt:lpstr>News Gothic MT</vt:lpstr>
      <vt:lpstr>Times New Roman</vt:lpstr>
      <vt:lpstr>Wingdings 2</vt:lpstr>
      <vt:lpstr>微风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2023-12-23T05:47:21Z</dcterms:created>
  <dcterms:modified xsi:type="dcterms:W3CDTF">2025-12-20T01:32:28Z</dcterms:modified>
</cp:coreProperties>
</file>